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48" r:id="rId5"/>
    <p:sldMasterId id="2147483660" r:id="rId6"/>
  </p:sldMasterIdLst>
  <p:sldIdLst>
    <p:sldId id="2311" r:id="rId7"/>
    <p:sldId id="2310" r:id="rId8"/>
    <p:sldId id="2301" r:id="rId9"/>
    <p:sldId id="2296" r:id="rId10"/>
    <p:sldId id="2302" r:id="rId11"/>
    <p:sldId id="2294" r:id="rId12"/>
    <p:sldId id="2305" r:id="rId13"/>
    <p:sldId id="2299" r:id="rId14"/>
    <p:sldId id="2297" r:id="rId15"/>
    <p:sldId id="2303" r:id="rId16"/>
    <p:sldId id="2304" r:id="rId17"/>
    <p:sldId id="2306" r:id="rId18"/>
    <p:sldId id="256" r:id="rId19"/>
    <p:sldId id="2307" r:id="rId20"/>
    <p:sldId id="2308" r:id="rId21"/>
    <p:sldId id="2281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AEF01-E960-40CF-8DE2-EE366CA2E038}" v="2" dt="2023-08-08T16:50:37.427"/>
    <p1510:client id="{36F1E00C-24A2-259E-7B9F-8418A50E52C1}" v="6" dt="2023-08-09T23:13:49.293"/>
    <p1510:client id="{C56CE55F-DDB3-35DC-23BB-BDDB348C0140}" v="1" dt="2023-08-09T21:04:48.584"/>
    <p1510:client id="{D240486A-6D96-3B90-C7FF-4B8B9CC194C4}" v="1" dt="2023-08-08T20:02:33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Graham" userId="S::lgraham@portroyal.org::f78ad54a-df44-4aad-ae2a-ae6dd806a793" providerId="AD" clId="Web-{D240486A-6D96-3B90-C7FF-4B8B9CC194C4}"/>
    <pc:docChg chg="sldOrd">
      <pc:chgData name="Lisa Graham" userId="S::lgraham@portroyal.org::f78ad54a-df44-4aad-ae2a-ae6dd806a793" providerId="AD" clId="Web-{D240486A-6D96-3B90-C7FF-4B8B9CC194C4}" dt="2023-08-08T20:02:33.361" v="0"/>
      <pc:docMkLst>
        <pc:docMk/>
      </pc:docMkLst>
      <pc:sldChg chg="ord">
        <pc:chgData name="Lisa Graham" userId="S::lgraham@portroyal.org::f78ad54a-df44-4aad-ae2a-ae6dd806a793" providerId="AD" clId="Web-{D240486A-6D96-3B90-C7FF-4B8B9CC194C4}" dt="2023-08-08T20:02:33.361" v="0"/>
        <pc:sldMkLst>
          <pc:docMk/>
          <pc:sldMk cId="1998778711" sldId="2301"/>
        </pc:sldMkLst>
      </pc:sldChg>
    </pc:docChg>
  </pc:docChgLst>
  <pc:docChgLst>
    <pc:chgData name="Guest User" userId="S::urn:spo:anon#827da2f307f4819ddd37c20e88994f97c3bef06cd11a58723f3c2e38d361143d::" providerId="AD" clId="Web-{C56CE55F-DDB3-35DC-23BB-BDDB348C0140}"/>
    <pc:docChg chg="modSld">
      <pc:chgData name="Guest User" userId="S::urn:spo:anon#827da2f307f4819ddd37c20e88994f97c3bef06cd11a58723f3c2e38d361143d::" providerId="AD" clId="Web-{C56CE55F-DDB3-35DC-23BB-BDDB348C0140}" dt="2023-08-09T21:04:48.584" v="0" actId="1076"/>
      <pc:docMkLst>
        <pc:docMk/>
      </pc:docMkLst>
      <pc:sldChg chg="modSp">
        <pc:chgData name="Guest User" userId="S::urn:spo:anon#827da2f307f4819ddd37c20e88994f97c3bef06cd11a58723f3c2e38d361143d::" providerId="AD" clId="Web-{C56CE55F-DDB3-35DC-23BB-BDDB348C0140}" dt="2023-08-09T21:04:48.584" v="0" actId="1076"/>
        <pc:sldMkLst>
          <pc:docMk/>
          <pc:sldMk cId="1839463910" sldId="256"/>
        </pc:sldMkLst>
        <pc:picChg chg="mod">
          <ac:chgData name="Guest User" userId="S::urn:spo:anon#827da2f307f4819ddd37c20e88994f97c3bef06cd11a58723f3c2e38d361143d::" providerId="AD" clId="Web-{C56CE55F-DDB3-35DC-23BB-BDDB348C0140}" dt="2023-08-09T21:04:48.584" v="0" actId="1076"/>
          <ac:picMkLst>
            <pc:docMk/>
            <pc:sldMk cId="1839463910" sldId="256"/>
            <ac:picMk id="14" creationId="{457EA013-CD71-B15B-F048-8BFC693E0164}"/>
          </ac:picMkLst>
        </pc:picChg>
      </pc:sldChg>
    </pc:docChg>
  </pc:docChgLst>
  <pc:docChgLst>
    <pc:chgData name="Brooke Plank-Buccola" userId="S::bplank-buccola@portroyal.org::592e8972-7cf5-40bb-8449-311795dd5964" providerId="AD" clId="Web-{36F1E00C-24A2-259E-7B9F-8418A50E52C1}"/>
    <pc:docChg chg="modSld sldOrd">
      <pc:chgData name="Brooke Plank-Buccola" userId="S::bplank-buccola@portroyal.org::592e8972-7cf5-40bb-8449-311795dd5964" providerId="AD" clId="Web-{36F1E00C-24A2-259E-7B9F-8418A50E52C1}" dt="2023-08-09T23:13:49.293" v="5" actId="1076"/>
      <pc:docMkLst>
        <pc:docMk/>
      </pc:docMkLst>
      <pc:sldChg chg="modSp ord">
        <pc:chgData name="Brooke Plank-Buccola" userId="S::bplank-buccola@portroyal.org::592e8972-7cf5-40bb-8449-311795dd5964" providerId="AD" clId="Web-{36F1E00C-24A2-259E-7B9F-8418A50E52C1}" dt="2023-08-09T23:13:49.293" v="5" actId="1076"/>
        <pc:sldMkLst>
          <pc:docMk/>
          <pc:sldMk cId="1839463910" sldId="256"/>
        </pc:sldMkLst>
        <pc:picChg chg="mod">
          <ac:chgData name="Brooke Plank-Buccola" userId="S::bplank-buccola@portroyal.org::592e8972-7cf5-40bb-8449-311795dd5964" providerId="AD" clId="Web-{36F1E00C-24A2-259E-7B9F-8418A50E52C1}" dt="2023-08-09T23:13:49.293" v="5" actId="1076"/>
          <ac:picMkLst>
            <pc:docMk/>
            <pc:sldMk cId="1839463910" sldId="256"/>
            <ac:picMk id="14" creationId="{457EA013-CD71-B15B-F048-8BFC693E0164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6AC0-4FDA-01A3-0EC4-385A84862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FC3CF-CF05-3EB2-8916-BDE160F14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0E4BE-C860-810F-B363-FE5B86AF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D2BB0-2E6F-FC33-5858-1F914C9C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7874-B52B-AB1E-9469-F1572E93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C99A-0BCB-6A7B-E34A-51D852CF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D59CF-2121-F8E7-D28E-584119ECE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8F62-607B-0EEE-9246-2F595FED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C6122-053B-EBBB-ACB7-597F4534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6962-29EB-FA04-EBC3-38FC007F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EB6D8A-D8CC-C2B2-3F91-024860610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E713F-DE9D-66CC-7361-A70C965A9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F0322-BDDF-FB08-FF8D-B331B94A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4D4F0-60D2-3871-B596-99DB21D3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CA936-0F72-D46A-1C32-2717F755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6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2E58-2CD7-3A2B-0482-24D0F5A4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42BA-E92D-EC73-EE67-616CE6586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05719-972E-EDA1-B59B-1433F0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0AB9-AF67-4762-AB60-CFB7FBC6A7B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D3125-03B8-5CFD-80DE-4CB293EC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AB5DF-72FD-4DF0-0B4A-E9D61C24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0CB5-5628-4A0E-9F6E-82CAE5706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5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D5535-7548-8B5D-4328-12CBCD2C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55ED7-C14B-1250-1485-8524BB035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8419F-72EF-C2BF-FCEE-0626761E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AA632-1444-76B0-26AD-5108F625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D1067-C1CA-2ACE-9463-44B1DD48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148D-F669-9BDD-0B26-C8F20BDE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C959-028B-05F4-9A3C-39BC2355F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60B65-FA88-1EC1-D0A7-F4282D05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43A2D-8F73-DC26-F486-94C4E060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82D15-E938-4EA0-AB93-CB0C98F3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7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674B-DF3E-5450-F66B-0AE6B798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4B4FD-1537-55A1-EA1B-866874F98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86AEB-4D9D-B62A-6837-77CFE2CD8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17A1-FEA2-8FBD-A38F-96BC2EC5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782CB-FB58-A09E-9C52-68AE79BF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BC324-3ADC-1897-076D-340D093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73F2-696A-49F2-20CC-A4B35696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8BA4D-2DA1-6F4D-6ABE-B069F72D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FED1C-27BA-A600-1E98-851D483E0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B54F8-84B4-7527-8523-EEE3BBCEF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70DCB-798C-1A84-D393-3D50CB05E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B4ABB-410F-D629-FAF6-505FA492B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DB634-FA51-91BC-5436-8A2528096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4C562B-8104-B35F-1ACA-0DFE264A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5413-1C5C-BCE4-35C7-61A58922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0C2F9-75CC-3933-274E-FD407E18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496E6-6EF3-0E78-3823-2D1B610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B1223-FB2F-1D78-EB71-5F3F638D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5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3FB78-1A88-E9DC-EB68-A62131AD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250E3-B0E0-2362-CB7C-6B707B2B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F327-A2CA-1037-9FCD-D1E72FC7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7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F6B-7ABD-DCAA-8782-725CD7D2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1601-04AE-9A81-3BFE-3C708D14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D31DC-5EC3-089B-FC1E-4845DA1D2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AECDB-7175-FFBD-A0BB-8E6313FA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6B45C-DB7A-5C71-8E47-BE0F7E57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3E11-CA07-DD33-A7C0-ABB775F7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6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BAFA-0D88-FF9F-D42F-880FA709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D87C7-B547-D0BF-3455-814560169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41BF5-545F-C85A-3122-1D233F525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5A22D-0555-05CF-174D-14ED243E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AE073-320D-8D1D-7D20-E374580C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5BDDC-1FF8-E6F3-9DE2-15F0358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0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79FD36-758D-C69F-870E-B4959FDB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4E894-E583-3C1C-1337-4A9C1BA6D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5BF64-AF6B-1D7E-2A7C-9FFDE5B18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83B2-A477-4E9C-8D6A-C85C7BEA754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616FD-3377-07B5-7B0B-66A580099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43A35-AACE-AF6F-B72E-CB65D1F78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23521-03B9-4425-A8BE-EE96AA39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9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F9004F-A3D2-FD82-38CB-4FC14FB3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87629-9C4B-29A7-895B-07BAB404E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0A74D-24FE-638F-C209-260B8D92A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0AB9-AF67-4762-AB60-CFB7FBC6A7B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F1A04-3808-26CC-F8E4-070C31841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51BA-0AB2-D227-A47C-84D0D9FC7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A0CB5-5628-4A0E-9F6E-82CAE5706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8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2" indent="-228612" algn="l" defTabSz="914447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9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2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8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0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2" algn="l" defTabSz="9144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7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6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4" algn="l" defTabSz="91444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00564DD-B985-462D-A1CA-84AF0AF7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1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E6555-4799-04A0-1FCC-1ED9C407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19" y="0"/>
            <a:ext cx="1073976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01C75-5932-B293-90FD-600E9700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852" y="255139"/>
            <a:ext cx="3452861" cy="12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4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F0806-5FBE-C360-D8D5-239DE8D17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3BD4C-BC03-637C-0019-3E41670E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7" y="438097"/>
            <a:ext cx="3242870" cy="13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7DFA25-A597-5021-4969-3C0537E9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8" y="184053"/>
            <a:ext cx="2886835" cy="3282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D991D-7F6C-9B09-C2C6-A7C2F26D2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83" y="156609"/>
            <a:ext cx="2987040" cy="322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30229-3475-02E7-33C0-77FF53FBD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772" y="241236"/>
            <a:ext cx="3066580" cy="3113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8A22B-5D28-A67A-816E-79A83B0EC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76" y="3522050"/>
            <a:ext cx="3151897" cy="3151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5F2B20-7166-1D45-7AE6-387E672D1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933" y="3522050"/>
            <a:ext cx="2816890" cy="3151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1FC5C-E3A1-C32F-44CF-A361E75E8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330" y="3502816"/>
            <a:ext cx="3078192" cy="30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9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A013-CD71-B15B-F048-8BFC693E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7" y="572067"/>
            <a:ext cx="11857703" cy="66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6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B1DA0-3308-F66E-92FD-8F8E2694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81" y="103237"/>
            <a:ext cx="3147298" cy="3611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7D20B-535E-508E-20A6-E836D820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88" y="103236"/>
            <a:ext cx="3257244" cy="3611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59761-73CD-D539-EA73-ABB48AF40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342" y="103237"/>
            <a:ext cx="2987831" cy="3611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BA20F-F022-247F-7F03-C8E3EE1D6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02" y="3715147"/>
            <a:ext cx="2325110" cy="3057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16767-C81E-9D8D-CB0B-D003D5885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498" y="3759118"/>
            <a:ext cx="2203004" cy="3098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D26D02-779C-F7B1-598A-04C68027B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435" y="3759118"/>
            <a:ext cx="2178462" cy="30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09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8E0A2F-4D2B-FF83-D1E5-388C9BC3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32" y="1161733"/>
            <a:ext cx="4048690" cy="453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85672-5CCA-870E-A543-A274AE4D3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980" y="1126082"/>
            <a:ext cx="3457394" cy="45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F8BF9F8-FDCC-642B-5A1B-2E7D89A28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879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" name="PDF Document" r:id="rId3" imgW="10722240" imgH="6847560" progId="NuancePDF.Document">
                  <p:embed/>
                </p:oleObj>
              </mc:Choice>
              <mc:Fallback>
                <p:oleObj name="PDF Document" r:id="rId3" imgW="10722240" imgH="6847560" progId="NuancePDF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F8BF9F8-FDCC-642B-5A1B-2E7D89A282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79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96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0AA82-B810-6FA5-2BE9-9BD6C820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64" y="1525318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Port Royal Beach Co. Progress Timeline  </a:t>
            </a:r>
            <a:br>
              <a:rPr lang="en-US" sz="4000" u="sng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E790-A0D5-7716-D3BB-3660EFDB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95" y="10138"/>
            <a:ext cx="7853656" cy="6657362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8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62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Winter 2021: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 Harbor asks TBC to visit site for the 1</a:t>
            </a:r>
            <a:r>
              <a:rPr lang="en-US" sz="8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TBC/Port Royal Staff/Safe Harbor hold 1</a:t>
            </a:r>
            <a:r>
              <a:rPr lang="en-US" sz="8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 </a:t>
            </a: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meeting 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Summer 2021: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Assists Safe Harbor with Dev. Agreement Amendments + Land Closing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begins to underwrite and pursue all residential components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 2022: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revises plans to The Bluff Village and The Ribaut Village (For Sale to For Rent)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Winter 2022: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revises plans to solely The Bluff Village to a Single-Family Rental (SFR) concept only 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receives early indications of environmental conditions in multiple locations + site work impacts from Safe Harbor 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 2023: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receives confirmation of environmental conditions, topography and estimated cost impacts 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revises plans to The Bluff Village from just SFR, to SRF and Townhomes </a:t>
            </a:r>
          </a:p>
          <a:p>
            <a:pPr>
              <a:spcBef>
                <a:spcPts val="0"/>
              </a:spcBef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Summer 2023:</a:t>
            </a:r>
          </a:p>
          <a:p>
            <a:pPr>
              <a:spcBef>
                <a:spcPts val="0"/>
              </a:spcBef>
            </a:pPr>
            <a:r>
              <a:rPr lang="en-US" sz="8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TBC in active design of and pricing of The Bluff Village to SFR and Townhomes (*current plans in DRAFT form) </a:t>
            </a:r>
          </a:p>
          <a:p>
            <a:pPr>
              <a:spcBef>
                <a:spcPts val="0"/>
              </a:spcBef>
            </a:pPr>
            <a:endParaRPr lang="en-US" sz="8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716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3417C-8A8B-7958-9718-A8DC990C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1" y="0"/>
            <a:ext cx="9616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7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3FEA1-CFB4-42D6-E274-11918552C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0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E14E3-C36E-195A-1652-47958C42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4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5A26-68D2-05C4-4AE8-F4169BAC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89ED-C927-2378-2AD2-60755A7B67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EDBD6-7257-E6D6-8708-1354A80B2E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F6F1315-D612-3A93-4E8D-FE57EBA19C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" y="-1"/>
          <a:ext cx="12192001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name="PDF Document" r:id="rId3" imgW="11658600" imgH="7543800" progId="NuancePDF.Document">
                  <p:embed/>
                </p:oleObj>
              </mc:Choice>
              <mc:Fallback>
                <p:oleObj name="PDF Document" r:id="rId3" imgW="11658600" imgH="7543800" progId="NuancePDF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F6F1315-D612-3A93-4E8D-FE57EBA19C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2192001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00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FE15B-1577-5F6A-BD5D-4BCDEF4E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06" y="0"/>
            <a:ext cx="10787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9D13F-BBFB-20BB-1DEE-9B71E6E6C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02" y="687946"/>
            <a:ext cx="3030321" cy="1218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FC81B-67D8-358A-AE3E-FD55C683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82" y="2760023"/>
            <a:ext cx="4185183" cy="2197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A506B-B88D-41CF-EC81-A1C1F422C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32" y="76610"/>
            <a:ext cx="5715000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C7A83-5846-9D8D-1EAD-B5FB86F2C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108" y="1772752"/>
            <a:ext cx="3048000" cy="138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F478EA-96B2-FA11-0620-76F4FB357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927" y="3858633"/>
            <a:ext cx="3905250" cy="2050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2B7270-91CE-B6E9-347D-F865D9448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382" y="5268433"/>
            <a:ext cx="4936619" cy="901621"/>
          </a:xfrm>
          <a:prstGeom prst="rect">
            <a:avLst/>
          </a:prstGeom>
        </p:spPr>
      </p:pic>
      <p:pic>
        <p:nvPicPr>
          <p:cNvPr id="1026" name="Picture 2" descr="ryan-global-logo">
            <a:extLst>
              <a:ext uri="{FF2B5EF4-FFF2-40B4-BE49-F238E27FC236}">
                <a16:creationId xmlns:a16="http://schemas.microsoft.com/office/drawing/2014/main" id="{5B57414D-666D-F71E-B223-036F51D4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103" y="5099967"/>
            <a:ext cx="1757364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F5E493-D3A0-E457-26F5-AD54F03D3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432" y="1731475"/>
            <a:ext cx="2057095" cy="2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B0F4F-2C57-B057-FFA3-2B393F5C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0"/>
            <a:ext cx="120260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99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f2c1c0-12dd-43fe-ad04-527a61b511cd">
      <Terms xmlns="http://schemas.microsoft.com/office/infopath/2007/PartnerControls"/>
    </lcf76f155ced4ddcb4097134ff3c332f>
    <TaxCatchAll xmlns="24e2e650-d7cb-4bac-afd6-04b00eeaf80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EC4D3DD00ED84F8ACFD22D3D4E4A10" ma:contentTypeVersion="17" ma:contentTypeDescription="Create a new document." ma:contentTypeScope="" ma:versionID="38e54188dd47708129913274e71f8c61">
  <xsd:schema xmlns:xsd="http://www.w3.org/2001/XMLSchema" xmlns:xs="http://www.w3.org/2001/XMLSchema" xmlns:p="http://schemas.microsoft.com/office/2006/metadata/properties" xmlns:ns2="71f2c1c0-12dd-43fe-ad04-527a61b511cd" xmlns:ns3="24e2e650-d7cb-4bac-afd6-04b00eeaf807" targetNamespace="http://schemas.microsoft.com/office/2006/metadata/properties" ma:root="true" ma:fieldsID="3d9d6cccde2a63bb600f35550c441e9b" ns2:_="" ns3:_="">
    <xsd:import namespace="71f2c1c0-12dd-43fe-ad04-527a61b511cd"/>
    <xsd:import namespace="24e2e650-d7cb-4bac-afd6-04b00eeaf8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2c1c0-12dd-43fe-ad04-527a61b51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a1001c-ecec-4b98-a432-fa7cc7c71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2e650-d7cb-4bac-afd6-04b00eeaf80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26fa6d-e1c8-4a90-b0b3-170f9e0bbc73}" ma:internalName="TaxCatchAll" ma:showField="CatchAllData" ma:web="24e2e650-d7cb-4bac-afd6-04b00eeaf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6516C-F46C-4443-9AB7-1CC4B112D0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B2D0E-310B-4062-94A6-2040D8762006}">
  <ds:schemaRefs>
    <ds:schemaRef ds:uri="24e2e650-d7cb-4bac-afd6-04b00eeaf807"/>
    <ds:schemaRef ds:uri="71f2c1c0-12dd-43fe-ad04-527a61b511c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D48C7AE-B6F7-4480-B73E-092D69D8C4B7}">
  <ds:schemaRefs>
    <ds:schemaRef ds:uri="24e2e650-d7cb-4bac-afd6-04b00eeaf807"/>
    <ds:schemaRef ds:uri="71f2c1c0-12dd-43fe-ad04-527a61b511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Office Theme</vt:lpstr>
      <vt:lpstr>office theme</vt:lpstr>
      <vt:lpstr>PowerPoint Presentation</vt:lpstr>
      <vt:lpstr>Port Royal Beach Co. Progress Timeline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 Darby</dc:creator>
  <cp:revision>1</cp:revision>
  <cp:lastPrinted>2023-08-08T16:50:38Z</cp:lastPrinted>
  <dcterms:created xsi:type="dcterms:W3CDTF">2023-07-27T12:48:28Z</dcterms:created>
  <dcterms:modified xsi:type="dcterms:W3CDTF">2023-08-09T23:13:54Z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0x010100A6EC4D3DD00ED84F8ACFD22D3D4E4A10</vt:lpwstr>
  </property>
</Properties>
</file>